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70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1180595"/>
            <a:ext cx="10993549" cy="7045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We Covered Yesterday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8EEA5-530E-D21F-67D4-6528CA1BAE82}"/>
              </a:ext>
            </a:extLst>
          </p:cNvPr>
          <p:cNvSpPr txBox="1"/>
          <p:nvPr/>
        </p:nvSpPr>
        <p:spPr>
          <a:xfrm>
            <a:off x="3045489" y="282883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Introduction to GRC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&amp; </a:t>
            </a:r>
          </a:p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Management Process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4A5DF-D7A1-1F0E-3443-5C348418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C28D44-0262-1B9F-C3C5-036524A1E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C445F2-AEE2-6146-6652-14CDACEF6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907A7-D6CA-50D2-CDA1-BD2B14576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D320CA-7C5B-6241-34EA-310C7F50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5A399D-C7BF-67AD-A6FA-BBA13F022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CF87B7-ADAC-8A10-9374-9F3903D7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1D870-4193-929E-BAB8-153EF0285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56313"/>
            <a:ext cx="1962523" cy="416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500D-CFB6-C9D5-AD90-B78ABBB475F9}"/>
              </a:ext>
            </a:extLst>
          </p:cNvPr>
          <p:cNvSpPr txBox="1"/>
          <p:nvPr/>
        </p:nvSpPr>
        <p:spPr>
          <a:xfrm>
            <a:off x="1714769" y="884001"/>
            <a:ext cx="875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CREATE LIFECYCLE</a:t>
            </a:r>
            <a:endParaRPr lang="en-US" sz="100" dirty="0">
              <a:latin typeface="Aptos Display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42A37-37E3-EC87-5210-4B4BBB86A4C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63" y="1096631"/>
            <a:ext cx="9541159" cy="536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DFE691-3DB0-446E-8421-CF7C68508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5942056-6978-8904-7AF8-92ED4CB86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211D5-7724-F95D-11EE-50ADB8BC8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A369E-AF03-4361-D4A9-216EB8527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374559-83D9-7275-B9AC-F083BD5BD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4EF5EB-5BD1-B322-45DA-B5F63FD0D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ADE09-286A-9096-BD58-47D5929593F8}"/>
              </a:ext>
            </a:extLst>
          </p:cNvPr>
          <p:cNvSpPr txBox="1"/>
          <p:nvPr/>
        </p:nvSpPr>
        <p:spPr>
          <a:xfrm>
            <a:off x="1714769" y="884001"/>
            <a:ext cx="875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ANY QUESTIONS?</a:t>
            </a:r>
            <a:endParaRPr lang="en-US" sz="100" dirty="0">
              <a:latin typeface="Aptos Display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65360-A01D-FE28-B230-4BBE07048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4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B88BAF-B80C-58BD-4529-0A6F5EE0E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57557B9-B21A-6B6C-4289-FB9C30A66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621AA0-11C2-45CE-0425-E54579126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687FFA-DD4D-9A0B-EEC1-AAE5AAEAC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8EB7D0-BF69-5E64-28FD-543E25D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2F533-D560-72A9-68FA-AE0A916EFB66}"/>
              </a:ext>
            </a:extLst>
          </p:cNvPr>
          <p:cNvSpPr txBox="1"/>
          <p:nvPr/>
        </p:nvSpPr>
        <p:spPr>
          <a:xfrm>
            <a:off x="1714769" y="884001"/>
            <a:ext cx="875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chemeClr val="accent1"/>
                </a:solidFill>
                <a:latin typeface="Aptos Display" panose="020B0004020202020204" pitchFamily="34" charset="0"/>
              </a:rPr>
              <a:t>WHAT’S COMING NEXT?</a:t>
            </a:r>
            <a:endParaRPr lang="en-US" sz="100" dirty="0">
              <a:solidFill>
                <a:schemeClr val="accent1"/>
              </a:solidFill>
              <a:latin typeface="Aptos Display" panose="020B00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5444D1-F1FF-A875-D7AD-8B6146345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1484" y="2156397"/>
            <a:ext cx="8262410" cy="347855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VULNERABILITY ASSESSMENTS AND PENETRATION TESTING </a:t>
            </a:r>
          </a:p>
          <a:p>
            <a:endParaRPr lang="en-US" sz="20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LIMITATIONS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8F896-9071-C432-F04D-A3D9BF49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099AB2-D9BA-0691-6917-74BF2C746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561" y="811019"/>
            <a:ext cx="1929386" cy="19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F9191-24A2-4CC3-D308-56CD5FF78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12C797-7857-47D9-D61F-4371CA2E9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787EA2-41E2-568B-420A-BE02917E9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A9FA2D-675B-9616-5042-1DB44B3E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94F40B-36B2-8BC5-1AC5-746D8CEDB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35D0B6-0CB7-ED3C-9779-106A03AC5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769" y="2583116"/>
            <a:ext cx="8757441" cy="112020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ptos Display" panose="020B0004020202020204" pitchFamily="34" charset="0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4BB5BD-4BEB-1F6A-3220-7EB0A2ACB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7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F9D2C-E302-CC01-348E-929884EA7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7A9A91-31F1-493A-F856-0BCEAE668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59A35-AE59-4E81-F12D-21A5A1B53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1180595"/>
            <a:ext cx="10993549" cy="7045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Today’s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DDE38-9907-1EE7-420D-80B8C15AA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027E20-BC01-C635-A5CD-4D40FE974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5ECD2-B808-328D-428E-C9BBEC0C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716B01-FA45-3527-50D7-DA1D05432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EB06A-5787-8D45-C18F-72F2FFA0A4E8}"/>
              </a:ext>
            </a:extLst>
          </p:cNvPr>
          <p:cNvSpPr txBox="1"/>
          <p:nvPr/>
        </p:nvSpPr>
        <p:spPr>
          <a:xfrm>
            <a:off x="3045489" y="268943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ptos Narrow" panose="020B0004020202020204" pitchFamily="34" charset="0"/>
              </a:rPr>
              <a:t>INTEGRATED GRC </a:t>
            </a:r>
          </a:p>
          <a:p>
            <a:pPr algn="ctr"/>
            <a:r>
              <a:rPr lang="en-US" sz="2400" dirty="0">
                <a:latin typeface="Aptos Narrow" panose="020B0004020202020204" pitchFamily="34" charset="0"/>
              </a:rPr>
              <a:t>&amp;</a:t>
            </a:r>
            <a:br>
              <a:rPr lang="en-US" sz="2400" dirty="0">
                <a:latin typeface="Aptos Narrow" panose="020B0004020202020204" pitchFamily="34" charset="0"/>
              </a:rPr>
            </a:br>
            <a:r>
              <a:rPr lang="en-US" sz="2400" dirty="0">
                <a:latin typeface="Aptos Narrow" panose="020B0004020202020204" pitchFamily="34" charset="0"/>
              </a:rPr>
              <a:t> SERVICENOW TOOL INTRO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BAC39-7CB7-227F-F4BA-1AC2251E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9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40DB2-6D69-BF88-C1FE-FCEF555F5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05B7A3-6D49-8CE6-B011-4775C06B4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81A76-B96A-D8DE-E5E8-514C5C22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2372427"/>
            <a:ext cx="10993549" cy="704598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SERVICENOW GRC TOOL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E1F3A-5EAB-83EA-D2A9-82762B16D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6435F2-84FC-7E27-E571-BB7D48183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80C1F4-F3DD-A6F7-56F2-CE124B54D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DBBE76-238A-310E-50EA-DC998F871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477B4-10C5-D3F7-5071-C63D8E7A1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4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58B495-0C2F-9EA2-0833-E9E1D59E8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1CFA6-5D0E-BA98-0080-89A65FCE1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05734-2FE1-D7BD-A318-884F23AB8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734C59-8362-6339-A479-FFFF3FFEB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7C3DD-C0E3-177E-AFCB-DD31E174D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114EF8-0AC5-BF6B-AF00-AE6290278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65C67-CD54-8105-21F9-F5B8CB311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67" y="548640"/>
            <a:ext cx="7500135" cy="207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E0DD8-BC68-4953-72CD-48ED97A3CC7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5" y="2175939"/>
            <a:ext cx="5039808" cy="4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8E3BF4-28F1-9B3E-52C0-A24FA6D1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65" y="2921111"/>
            <a:ext cx="5594102" cy="30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6657D8-B7F6-84AC-384C-ECB51125D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903B7-536B-D90A-23FC-ED75E6420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C30E05D-D22B-399B-1BF3-E467F5378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1EB41-567D-03B3-5829-064CE10E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6E0EBC-7CAA-C3EC-19A0-150CF52E7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11EB3E-51FA-969D-6812-1066731F4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9ACE42-D0C6-E7C2-09FE-4B972696C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70CC9-47AC-F3C9-3A96-7F59A1535005}"/>
              </a:ext>
            </a:extLst>
          </p:cNvPr>
          <p:cNvSpPr txBox="1"/>
          <p:nvPr/>
        </p:nvSpPr>
        <p:spPr>
          <a:xfrm>
            <a:off x="3045490" y="95308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Aptos Display" panose="020B0004020202020204" pitchFamily="34" charset="0"/>
              </a:rPr>
              <a:t>CREATE ACCOUNT</a:t>
            </a:r>
            <a:endParaRPr lang="en-US" sz="3200" dirty="0">
              <a:latin typeface="Aptos Display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AE635-E9F4-F455-B583-289755B8540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5851" y="2021680"/>
            <a:ext cx="8315278" cy="383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6849B-5651-3C33-DE1E-1255F9A3A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0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CA286-5065-2713-4945-E6888B9E1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DD0AD32-3F21-D2F1-7EE6-0626B459E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9D47F-C0E8-88B0-F3A0-0DABE6435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947780-C5F4-88B6-3F3E-0DC140F1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4D7B61-BE2F-DE9E-8E01-A8D402103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4A7A43-614E-EFDC-1262-FFE191788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F7DEC-2016-F654-D800-85877DC35992}"/>
              </a:ext>
            </a:extLst>
          </p:cNvPr>
          <p:cNvSpPr txBox="1"/>
          <p:nvPr/>
        </p:nvSpPr>
        <p:spPr>
          <a:xfrm>
            <a:off x="1681530" y="1005840"/>
            <a:ext cx="875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REQUEST INSTANCE</a:t>
            </a:r>
            <a:endParaRPr lang="en-US" sz="1200" dirty="0">
              <a:latin typeface="Aptos Display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DCD7AA-7ECE-8908-E98D-78C16B19682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282" y="2102470"/>
            <a:ext cx="10485717" cy="41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9BE88-FEEB-55D7-D078-A63C02AA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5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F50C5-4D6D-685A-DFAF-9A367FC02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75E134-2DA5-DC1B-DC73-9B8332AB6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2697A-2D06-C781-74C7-8011F046C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F8AAA-3118-E42D-8DA5-562E226F3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6A79AA-36E7-92B9-F93D-D01AFF7FE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065723-053A-4BF8-B0F9-7221C26EC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D84E7-CC7C-68A8-9E57-2028A17B9464}"/>
              </a:ext>
            </a:extLst>
          </p:cNvPr>
          <p:cNvSpPr txBox="1"/>
          <p:nvPr/>
        </p:nvSpPr>
        <p:spPr>
          <a:xfrm>
            <a:off x="2206325" y="795129"/>
            <a:ext cx="875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START BUILDING</a:t>
            </a:r>
            <a:endParaRPr lang="en-US" sz="600" dirty="0">
              <a:latin typeface="Aptos Display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7AD04-E766-3BEA-6135-631E692A962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635508"/>
            <a:ext cx="9951720" cy="49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0447D1-A487-8C0F-D9BE-E57D065FD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0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199B9E-150E-0BDA-62B5-32C8CF05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EA73D63-374E-90E0-3F8F-5E1848A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D7356-BEF6-5B39-544D-64BAD6BB7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9FE6C6-4C68-D4A2-735E-ACC81558D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50D7B7-AF98-D683-DEC7-BA17CDEC7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90960D-FCCA-D67F-EF88-377F101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99D51-BCCF-37A9-C974-CEE3BFEF254B}"/>
              </a:ext>
            </a:extLst>
          </p:cNvPr>
          <p:cNvSpPr txBox="1"/>
          <p:nvPr/>
        </p:nvSpPr>
        <p:spPr>
          <a:xfrm>
            <a:off x="2206325" y="795129"/>
            <a:ext cx="875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DOWNLOAD PLUGINS</a:t>
            </a:r>
            <a:endParaRPr lang="en-US" sz="100" dirty="0">
              <a:latin typeface="Aptos Display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CE4FB-7A1D-C4D5-50EA-A045D7B811A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18" y="1379904"/>
            <a:ext cx="6409999" cy="5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1FED61-9CF0-7EC6-5149-87B54EB4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074C2-36D1-F0D0-0AB9-71C76BEC0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498211-33D9-5EC0-277B-978548CDC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5369D-B6E1-426A-B2B5-8AFC7D91F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2238" y="628398"/>
            <a:ext cx="1306495" cy="4682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DAY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4896FD-9486-4D44-0C0E-6FB8E4F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2C0C65-97E9-371A-BAC9-62B4381B5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2D057F-B5C0-BA0C-DE52-7A65537C0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5B31F-F949-B00C-4C71-6DC26F0A41D6}"/>
              </a:ext>
            </a:extLst>
          </p:cNvPr>
          <p:cNvSpPr txBox="1"/>
          <p:nvPr/>
        </p:nvSpPr>
        <p:spPr>
          <a:xfrm>
            <a:off x="1714769" y="884001"/>
            <a:ext cx="875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UNDERSTAND USE OF WORKSPACE</a:t>
            </a:r>
            <a:endParaRPr lang="en-US" sz="100" dirty="0">
              <a:latin typeface="Aptos Display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D1D4A-4D3F-914E-87C7-51415383017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6" y="1172832"/>
            <a:ext cx="10588868" cy="60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45333-DE02-664B-CBEB-27BEFCE0E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45" y="79047"/>
            <a:ext cx="1607429" cy="3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397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{AF0B93BF-DB72-4767-AFF5-711BCC773F4A}TF201209c3-d067-44f9-a26f-c8f216c44313bb3a568c_win32-3fcf631d8551</Template>
  <TotalTime>66</TotalTime>
  <Words>78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Aptos Narrow</vt:lpstr>
      <vt:lpstr>Arial</vt:lpstr>
      <vt:lpstr>Franklin Gothic Book</vt:lpstr>
      <vt:lpstr>Franklin Gothic Demi</vt:lpstr>
      <vt:lpstr>Times New Roman</vt:lpstr>
      <vt:lpstr>Wingdings 2</vt:lpstr>
      <vt:lpstr>DividendVTI</vt:lpstr>
      <vt:lpstr>What We Covered Yesterday</vt:lpstr>
      <vt:lpstr>Today’s AGENDA</vt:lpstr>
      <vt:lpstr>SERVICENOW GRC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Swati Pandey</dc:creator>
  <cp:lastModifiedBy>Swati Pandey</cp:lastModifiedBy>
  <cp:revision>4</cp:revision>
  <dcterms:created xsi:type="dcterms:W3CDTF">2025-06-11T11:03:48Z</dcterms:created>
  <dcterms:modified xsi:type="dcterms:W3CDTF">2025-06-18T11:46:34Z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