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D0F3A-8412-E199-DBC6-82A53C49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A51494-4BDE-44CD-A353-641A25B6F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B5639-370D-A863-4B84-45483456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039" y="881931"/>
            <a:ext cx="7863840" cy="8185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 Covered Yesterday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779A18-A73D-35D5-7780-B2CEE585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041E7-B017-4FFD-6AAC-4D8550663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8E41AD-1505-FAF9-4494-36254A67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E0AB6DC-BD23-F875-1629-B3624CA94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039" y="2209801"/>
            <a:ext cx="7407637" cy="149351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ptos Narrow" panose="020B0004020202020204" pitchFamily="34" charset="0"/>
              </a:rPr>
              <a:t>INTEGRATED GRC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ptos Narrow" panose="020B0004020202020204" pitchFamily="34" charset="0"/>
              </a:rPr>
              <a:t>&amp;</a:t>
            </a:r>
            <a:br>
              <a:rPr lang="en-US" sz="2400" dirty="0">
                <a:solidFill>
                  <a:schemeClr val="tx1"/>
                </a:solidFill>
                <a:latin typeface="Aptos Narrow" panose="020B00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ptos Narrow" panose="020B0004020202020204" pitchFamily="34" charset="0"/>
              </a:rPr>
              <a:t> SERVICENOW TOOL INTRO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CC4F8-AE6B-71D0-653F-D61702B7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FEDFB-D034-DDF8-25AC-72CDD6B2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724DBAD-8A8B-8DC8-7F41-AC2C503F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4EC1-03F4-CE67-B6F9-B1919CCA8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7B81A8-FA70-5309-CE03-8B6080C6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B5331-4395-DD0D-F166-132A34443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353A6-FAED-EA30-908D-E241024134FC}"/>
              </a:ext>
            </a:extLst>
          </p:cNvPr>
          <p:cNvSpPr txBox="1"/>
          <p:nvPr/>
        </p:nvSpPr>
        <p:spPr>
          <a:xfrm>
            <a:off x="10769091" y="59013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B29EE-DC57-82E7-2252-CB4CF30A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25F972-DBFE-F622-44EF-D116692A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5" y="723900"/>
            <a:ext cx="5958840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2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F8A1E-63D2-2A37-1846-07C6FF5EE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69250E-E4E8-DFAF-1E2E-DCEF0444A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53975B-E523-1DD6-8398-8693E2E01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E20C1B-5CEC-BEBF-F11E-26E4E24F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CC6BD7-F283-AD21-9D1B-2D61530ED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57E466-92F6-2611-947B-6A9A12CC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B38A6-BD0F-25C7-F353-D5C3E20A8E54}"/>
              </a:ext>
            </a:extLst>
          </p:cNvPr>
          <p:cNvSpPr txBox="1"/>
          <p:nvPr/>
        </p:nvSpPr>
        <p:spPr>
          <a:xfrm>
            <a:off x="3045490" y="10822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accent1"/>
                </a:solidFill>
                <a:latin typeface="Aptos Display" panose="020B0004020202020204" pitchFamily="34" charset="0"/>
              </a:rPr>
              <a:t>WHAT’S COMING NEXT?</a:t>
            </a:r>
            <a:endParaRPr lang="en-US" sz="500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4507E-91A6-4142-E485-DC45D63CF8D9}"/>
              </a:ext>
            </a:extLst>
          </p:cNvPr>
          <p:cNvSpPr txBox="1"/>
          <p:nvPr/>
        </p:nvSpPr>
        <p:spPr>
          <a:xfrm>
            <a:off x="3045490" y="2323537"/>
            <a:ext cx="6751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Kali Linux for Cybersecurity Testing</a:t>
            </a:r>
          </a:p>
          <a:p>
            <a:endParaRPr lang="en-US" sz="24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Introduction to Kali Linux</a:t>
            </a: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Common Tools in Kali (Nmap, Metasploit, etc.)</a:t>
            </a: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Live Demonstration and Practice</a:t>
            </a:r>
          </a:p>
        </p:txBody>
      </p:sp>
    </p:spTree>
    <p:extLst>
      <p:ext uri="{BB962C8B-B14F-4D97-AF65-F5344CB8AC3E}">
        <p14:creationId xmlns:p14="http://schemas.microsoft.com/office/powerpoint/2010/main" val="339355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479960-1E7E-1F93-243E-1900F299B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E76798-F6E0-993A-59A3-45C48339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8BE9E9-9BA3-7842-77D8-BC553174D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273D2D-4E20-9CAD-9821-A6DC2906E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7093B-186B-21D2-6CF0-8A58D00F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B646D-7A32-5373-3EC8-B17EECB9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836FD-FA25-85E8-3CB5-4413BBCC117B}"/>
              </a:ext>
            </a:extLst>
          </p:cNvPr>
          <p:cNvSpPr txBox="1"/>
          <p:nvPr/>
        </p:nvSpPr>
        <p:spPr>
          <a:xfrm>
            <a:off x="2532395" y="2216915"/>
            <a:ext cx="7127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ptos Display" panose="020B00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405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257" y="882174"/>
            <a:ext cx="7109420" cy="8185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FBB8B-5047-B10D-A6DB-6293B78C077B}"/>
              </a:ext>
            </a:extLst>
          </p:cNvPr>
          <p:cNvSpPr txBox="1"/>
          <p:nvPr/>
        </p:nvSpPr>
        <p:spPr>
          <a:xfrm>
            <a:off x="10769091" y="65109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4038EB0-875B-8AB0-7FB7-F73CF6C4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039" y="2209801"/>
            <a:ext cx="7407637" cy="3505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VULNERABILITY ASSESSMENTS AND PENETRATION TESTING </a:t>
            </a:r>
          </a:p>
          <a:p>
            <a:endParaRPr lang="en-US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LIMITATIONS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4A5DF-D7A1-1F0E-3443-5C348418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F29EA-6970-EB6F-C678-7960B451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90" y="1091303"/>
            <a:ext cx="1929386" cy="19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3BE14-CBD3-0411-E84A-BF4A134A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651CB-51EA-25FA-5F64-7DE8286F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3A88B-F049-56AB-4597-BC96A00ED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011" y="882175"/>
            <a:ext cx="7300957" cy="897653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VULNEABILITY SCANS (ASSESSMENTS)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D22840-4AE9-AD06-9F04-C8DE31F8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F7C17-DF3D-BC99-AF07-85DE3C77D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7BE3FA-258F-A515-BBF1-637C357B7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B9E0C-FAF2-6422-CBB3-5F5EEC20256E}"/>
              </a:ext>
            </a:extLst>
          </p:cNvPr>
          <p:cNvSpPr txBox="1"/>
          <p:nvPr/>
        </p:nvSpPr>
        <p:spPr>
          <a:xfrm>
            <a:off x="10769091" y="65109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22C5A-ACFB-D06B-0467-7FAB2E1F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79153-4041-36DA-824D-6801E8B3DF9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27" y="1949219"/>
            <a:ext cx="9121164" cy="4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1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FB99D-7ECA-18E3-3002-596A22D7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78FE9C7-46C4-2628-82F0-0FC9D983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73DDF-17FD-DCE0-7DA0-12D504E06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011" y="882175"/>
            <a:ext cx="7300957" cy="778985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PENETRATION TESTING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69B81C-9C18-A9C8-07D6-B98420DAB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FECD11-3C95-7AE3-6B5A-55F44603F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35F28-4F25-0FD6-5173-94BEEFB5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5C00E-F193-58DB-DE1F-565A8798B4C9}"/>
              </a:ext>
            </a:extLst>
          </p:cNvPr>
          <p:cNvSpPr txBox="1"/>
          <p:nvPr/>
        </p:nvSpPr>
        <p:spPr>
          <a:xfrm>
            <a:off x="10769091" y="65109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4ED-34E3-3E56-AE4B-AB50D7D8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06B9E-B69C-1FB0-3B7A-7BBC5FE5D41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1647051"/>
            <a:ext cx="8122121" cy="50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2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C0F3-6A68-7DA9-B93F-465B781E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3A009B-4638-4A9A-788E-4BD572D4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8D7F48-CB4C-0E30-B180-CFFFA3A0A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0A2F6E-2D86-BE89-20D1-1006A65F4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3DB97-25D0-A1D8-2B30-E7B91C05B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011D2-37C9-773F-3905-85585580D0B9}"/>
              </a:ext>
            </a:extLst>
          </p:cNvPr>
          <p:cNvSpPr txBox="1"/>
          <p:nvPr/>
        </p:nvSpPr>
        <p:spPr>
          <a:xfrm>
            <a:off x="10769091" y="65109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BB162-A0FC-C541-312F-5E6ED91F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FF75E-9825-CDF3-ECC6-9773F72DE893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3" b="26453"/>
          <a:stretch/>
        </p:blipFill>
        <p:spPr bwMode="auto">
          <a:xfrm>
            <a:off x="976959" y="1763863"/>
            <a:ext cx="10233062" cy="34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2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210E0-4AD6-B5C0-C250-A4124AA7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0A30FA-D7DD-4193-68B1-A50CF8F9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3DA09-A4E0-9906-4DC1-318B33B04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AC445-1111-5837-DBB9-5D4B2B747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E36C11-8A58-FBD2-E9C5-465B0F65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D2B71-451A-FBBE-C4A2-80D98DABE947}"/>
              </a:ext>
            </a:extLst>
          </p:cNvPr>
          <p:cNvSpPr txBox="1"/>
          <p:nvPr/>
        </p:nvSpPr>
        <p:spPr>
          <a:xfrm>
            <a:off x="10769091" y="65109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D0EB5-275D-0036-D59C-89F50638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FC1737-00AD-2456-F37B-6874446ECE7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99" y="1544066"/>
            <a:ext cx="7998012" cy="53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B6628-640D-DD83-BCF3-2DA10BC46D4C}"/>
              </a:ext>
            </a:extLst>
          </p:cNvPr>
          <p:cNvSpPr txBox="1"/>
          <p:nvPr/>
        </p:nvSpPr>
        <p:spPr>
          <a:xfrm>
            <a:off x="1101854" y="11127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latin typeface="Aptos Display" panose="020B0004020202020204" pitchFamily="34" charset="0"/>
              </a:rPr>
              <a:t>LIMITATONS</a:t>
            </a:r>
            <a:endParaRPr lang="en-US" sz="32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7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72AB0-BA76-DF89-358B-791C30DBD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FC48ACA-164C-0036-BD2A-115CBE63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60E951-72C0-06F8-0C51-884E32C1D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8E6672-E4E7-2539-8F33-E8FFF7EF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7A8545-0EE5-CED1-E812-90AD944FC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1613D-4743-CD0F-6A0C-A3E988C9D7DC}"/>
              </a:ext>
            </a:extLst>
          </p:cNvPr>
          <p:cNvSpPr txBox="1"/>
          <p:nvPr/>
        </p:nvSpPr>
        <p:spPr>
          <a:xfrm>
            <a:off x="10769091" y="59013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B5E6B-255C-5239-18C0-B1196960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CBE41-9C93-0649-8ADA-FD40C51627C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5" y="1115417"/>
            <a:ext cx="11565866" cy="54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E897F-65A5-1252-D917-43A00BC96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14AA76-6388-AAA5-DC5F-32BF3FB9B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3D8B4-1F4A-B925-28DB-6CE491A4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594521-3EF9-3174-6DC2-5DF539DA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298966-2984-E6AD-D6C9-8256AFA0A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0AD29-B8D9-31D3-AA41-D74DBC6F50C3}"/>
              </a:ext>
            </a:extLst>
          </p:cNvPr>
          <p:cNvSpPr txBox="1"/>
          <p:nvPr/>
        </p:nvSpPr>
        <p:spPr>
          <a:xfrm>
            <a:off x="10769091" y="59013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BFE05-A6C4-2430-863A-66C7E4436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8C8B5-1EAD-98F6-FA3A-A95C8109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614984"/>
            <a:ext cx="10511027" cy="50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40EEF1-AAEF-04AF-DFD9-F2C5A11B924B}"/>
              </a:ext>
            </a:extLst>
          </p:cNvPr>
          <p:cNvSpPr txBox="1"/>
          <p:nvPr/>
        </p:nvSpPr>
        <p:spPr>
          <a:xfrm>
            <a:off x="3891533" y="850210"/>
            <a:ext cx="4770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latin typeface="Aptos Display" panose="020B0004020202020204" pitchFamily="34" charset="0"/>
              </a:rPr>
              <a:t>TOOL RECOMMENDATION </a:t>
            </a:r>
            <a:endParaRPr lang="en-US" sz="32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9DD6F-886A-0179-A026-27D4BB829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591566-60B2-DB24-C2D2-48AB4483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4C35D7-78C3-722A-13A6-31995930E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AD1F15-03D1-D116-AB0C-F0C2CA3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0BC994-EBB2-2D24-C8BC-5A6C9BC8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8F905-9077-2908-6A2B-95BF5F7A7CC4}"/>
              </a:ext>
            </a:extLst>
          </p:cNvPr>
          <p:cNvSpPr txBox="1"/>
          <p:nvPr/>
        </p:nvSpPr>
        <p:spPr>
          <a:xfrm>
            <a:off x="10769091" y="590139"/>
            <a:ext cx="131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</a:rPr>
              <a:t>DAY 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18047-534B-2443-B919-A6411E53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93004"/>
            <a:ext cx="1607429" cy="340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0B474-59A0-127C-E277-35F306932804}"/>
              </a:ext>
            </a:extLst>
          </p:cNvPr>
          <p:cNvSpPr txBox="1"/>
          <p:nvPr/>
        </p:nvSpPr>
        <p:spPr>
          <a:xfrm>
            <a:off x="3200400" y="789250"/>
            <a:ext cx="6162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Aptos Display" panose="020B0004020202020204" pitchFamily="34" charset="0"/>
              </a:rPr>
              <a:t>KALI LINUX</a:t>
            </a:r>
            <a:endParaRPr lang="en-US" sz="1050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B0FDE-7B25-F92E-1A08-2D1D4494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11185"/>
            <a:ext cx="9793187" cy="51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94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{AF0B93BF-DB72-4767-AFF5-711BCC773F4A}TF201209c3-d067-44f9-a26f-c8f216c44313bb3a568c_win32-3fcf631d8551</Template>
  <TotalTime>196</TotalTime>
  <Words>86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Franklin Gothic Book</vt:lpstr>
      <vt:lpstr>Franklin Gothic Demi</vt:lpstr>
      <vt:lpstr>Wingdings 2</vt:lpstr>
      <vt:lpstr>DividendVTI</vt:lpstr>
      <vt:lpstr>What We Covered Yesterday</vt:lpstr>
      <vt:lpstr>Today’s AGENDA</vt:lpstr>
      <vt:lpstr>VULNEABILITY SCANS (ASSESSMENTS) </vt:lpstr>
      <vt:lpstr>PENETRATION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Swati Pandey</dc:creator>
  <cp:lastModifiedBy>Swati Pandey</cp:lastModifiedBy>
  <cp:revision>2</cp:revision>
  <dcterms:created xsi:type="dcterms:W3CDTF">2025-06-12T10:28:44Z</dcterms:created>
  <dcterms:modified xsi:type="dcterms:W3CDTF">2025-06-18T11:53:48Z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