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8"/>
  </p:notesMasterIdLst>
  <p:sldIdLst>
    <p:sldId id="257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61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EFAEE-5BD3-4A4D-A17F-1E308021349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56C18-CC6A-40ED-A815-5F928C036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0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6C18-CC6A-40ED-A815-5F928C036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0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527D5-885A-3A5C-962C-54882AF0A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323ED-B674-2A5A-F102-C683AF4E9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DEF30-1C74-E9E8-2B84-9DEA3605A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62007-672C-00B9-09A4-C3C4B22CD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6C18-CC6A-40ED-A815-5F928C036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94038-FCA0-3EC4-6953-D6E5CF7EE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77DDA-3A56-CE79-F78E-78BC0A9D0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C8C200-505A-96AD-C125-25C75723D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55838-196C-CA5A-2885-49436935B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6C18-CC6A-40ED-A815-5F928C036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687" y="2846907"/>
            <a:ext cx="7467600" cy="196930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VULNERABILITY ASSESSMENTS AND PENETRATION TESTING </a:t>
            </a:r>
            <a:b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CONCEPT</a:t>
            </a:r>
            <a:b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USES</a:t>
            </a:r>
            <a:b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BENEFITS</a:t>
            </a:r>
            <a:b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LIMITATIONS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CC4F8-AE6B-71D0-653F-D61702B7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48A57D-9C24-E0A3-0ACB-181A82A5D772}"/>
              </a:ext>
            </a:extLst>
          </p:cNvPr>
          <p:cNvSpPr txBox="1"/>
          <p:nvPr/>
        </p:nvSpPr>
        <p:spPr>
          <a:xfrm>
            <a:off x="1437668" y="1594966"/>
            <a:ext cx="9311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WE COVERED YESTERDAY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F7593-3D9B-CFFE-E954-114ACC5C0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C7D69C9-9567-8FA2-73E5-DAC26ACE5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0BC4A-A9F1-319A-AB14-6D6452C72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961D2C-D893-6773-3A1A-9A92BE19B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21E3D-B269-A6A7-052F-B2644415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2AAF42-E0B8-C87B-F26F-3AB21E5D1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7372E-C98F-0F04-C541-8623FD74A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3237EB-50E7-0851-C397-FF4942F2CA7E}"/>
              </a:ext>
            </a:extLst>
          </p:cNvPr>
          <p:cNvSpPr txBox="1"/>
          <p:nvPr/>
        </p:nvSpPr>
        <p:spPr>
          <a:xfrm>
            <a:off x="2029320" y="1005840"/>
            <a:ext cx="88526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dirty="0"/>
              <a:t>Once Credentials are entered correctly Kali home page show up and KALI is successfully installed</a:t>
            </a:r>
            <a:endParaRPr lang="en-US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E35C8DE-BDF4-C10D-7D4C-44708095B457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661" y="2082409"/>
            <a:ext cx="7984001" cy="44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7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315FA-4E41-E68B-182D-BCAE874AB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631928-4E0F-A657-520E-D17DF018A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DB3F5-D3B5-CA8E-0B4A-BFF99E23E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F8021-D092-A172-FCF2-872C76B6D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96FED8-E735-3F68-75F0-92F3851ED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6FBFA-F7C8-48A8-9A95-12FDAFE20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A36EB-6583-1471-E764-8F80BBC9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FB391-D02E-F998-65FF-2315FD7F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1" y="1280160"/>
            <a:ext cx="910336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3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5468D-8855-D0A7-854A-BA73000AA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CDFE182-50BC-140B-AE10-8EDCBA0C3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C074D-49BA-BB2A-9C4C-97F571125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667E99-3080-BE6F-14EC-BB73B7DE6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7325B0-AFAC-91BB-A69F-70A61F11B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D4FA8C-AE50-F888-C336-81D38353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A801A-B9BF-D724-45D5-836E6A9BC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D343F-E4E4-8CE3-78A7-1CDF61FE9155}"/>
              </a:ext>
            </a:extLst>
          </p:cNvPr>
          <p:cNvSpPr txBox="1"/>
          <p:nvPr/>
        </p:nvSpPr>
        <p:spPr>
          <a:xfrm>
            <a:off x="3045490" y="106615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600" dirty="0">
                <a:solidFill>
                  <a:schemeClr val="accent1"/>
                </a:solidFill>
                <a:latin typeface="Aptos Display" panose="020B0004020202020204" pitchFamily="34" charset="0"/>
              </a:rPr>
              <a:t>WHAT’S COMING NEXT?</a:t>
            </a:r>
            <a:endParaRPr lang="en-US" sz="600" dirty="0">
              <a:solidFill>
                <a:schemeClr val="accent1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13CE1-52DC-3A9E-997B-EE52DC641E3E}"/>
              </a:ext>
            </a:extLst>
          </p:cNvPr>
          <p:cNvSpPr txBox="1"/>
          <p:nvPr/>
        </p:nvSpPr>
        <p:spPr>
          <a:xfrm>
            <a:off x="3337560" y="2346249"/>
            <a:ext cx="66751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ptos Display" panose="020B0004020202020204" pitchFamily="34" charset="0"/>
              </a:rPr>
              <a:t>Introduction to IT Audits + Q&amp;A</a:t>
            </a:r>
          </a:p>
          <a:p>
            <a:endParaRPr lang="en-US" sz="2400" dirty="0">
              <a:latin typeface="Aptos Display" panose="020B00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ptos Display" panose="020B0004020202020204" pitchFamily="34" charset="0"/>
              </a:rPr>
              <a:t>• What is an IT Audit? (Brief Overview)</a:t>
            </a:r>
          </a:p>
          <a:p>
            <a:r>
              <a:rPr lang="en-US" sz="2400" dirty="0">
                <a:solidFill>
                  <a:schemeClr val="tx1"/>
                </a:solidFill>
                <a:latin typeface="Aptos Display" panose="020B0004020202020204" pitchFamily="34" charset="0"/>
              </a:rPr>
              <a:t>• Purpose and Scope of IT Audits</a:t>
            </a:r>
          </a:p>
          <a:p>
            <a:r>
              <a:rPr lang="en-US" sz="2400" dirty="0">
                <a:solidFill>
                  <a:schemeClr val="tx1"/>
                </a:solidFill>
                <a:latin typeface="Aptos Display" panose="020B0004020202020204" pitchFamily="34" charset="0"/>
              </a:rPr>
              <a:t>• Final Q&amp;A: Get Your Questions Answered</a:t>
            </a:r>
          </a:p>
        </p:txBody>
      </p:sp>
    </p:spTree>
    <p:extLst>
      <p:ext uri="{BB962C8B-B14F-4D97-AF65-F5344CB8AC3E}">
        <p14:creationId xmlns:p14="http://schemas.microsoft.com/office/powerpoint/2010/main" val="66895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8142F-F07E-C8CC-FCC3-7D00B11B2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871C16-8F6B-4BC9-1F57-A4BD662CF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E60681-78CA-B1AC-92BE-A901B27E9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AD8F1A-C845-DBB2-99B5-E77A430E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E250AD-7F59-33C9-7494-31DAE27F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A57F0-18D4-58BB-9F54-CB0724A52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32821C-133E-D01B-EA20-8D00FD7A4698}"/>
              </a:ext>
            </a:extLst>
          </p:cNvPr>
          <p:cNvSpPr txBox="1"/>
          <p:nvPr/>
        </p:nvSpPr>
        <p:spPr>
          <a:xfrm>
            <a:off x="2758440" y="2254809"/>
            <a:ext cx="6675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ptos Display" panose="020B00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5543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579B96-AC93-4E6A-E026-50E775054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0639C0-31F8-0ABA-DECF-596B2CECD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E28AB-7271-8179-8B7A-5424AB7DA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4" y="2749732"/>
            <a:ext cx="10993549" cy="1078482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 LINUX FOR VULNERABILITY SCAN AND </a:t>
            </a:r>
            <a:b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 TESTING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9BB1E-2A8D-B18D-F003-BB966A677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B6CA8-2DA5-17B8-6C74-39006CF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52C0AC-83CF-9434-7681-14C68B896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81EEA9-7001-D7F3-FBC6-D733D3E5B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3649D-BEB4-6C77-2F01-F73545B0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5D1016-75C1-9730-2D24-C6B52DBE7EAE}"/>
              </a:ext>
            </a:extLst>
          </p:cNvPr>
          <p:cNvSpPr txBox="1"/>
          <p:nvPr/>
        </p:nvSpPr>
        <p:spPr>
          <a:xfrm>
            <a:off x="3045489" y="17107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405007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9362A-4CAE-E2FE-FCA2-F275B49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60E1030-8703-765A-C3DE-483D27331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24992-C7F8-FD22-A176-A3ACE9812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210137-9C24-EAA3-0D21-F18F908D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904769-7875-9369-06FD-B9C02FEDC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51B59B-A2BF-7111-8171-2BE0ACFC3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78F67-074E-14ED-E805-9A807168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46942-4B0B-F369-5C57-E362D06769CF}"/>
              </a:ext>
            </a:extLst>
          </p:cNvPr>
          <p:cNvSpPr txBox="1"/>
          <p:nvPr/>
        </p:nvSpPr>
        <p:spPr>
          <a:xfrm>
            <a:off x="1767840" y="1156942"/>
            <a:ext cx="8852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ON BROWSER- TYPE KALI LINUX AND CLICK ON DOWNLOAD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A9672AB-81D0-24CC-EAD6-4D6BE9DF7CC2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81" y="2439625"/>
            <a:ext cx="969579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0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1FED2-0FF2-7118-0B1C-28DFE3AA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8D3E1F-6584-0C6C-E056-9E648B3F4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FCDB7-282A-0345-0535-620F65159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BB81C0-E6F8-18FE-606A-C69C30962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43783A-7A47-3C9B-E2BE-D43221A8A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751577-BA4E-9018-88F2-1F93DE939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ACFAF-68CE-B094-2CD8-9B7F6A276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5351C-92B3-924D-05DF-266A9FB0B058}"/>
              </a:ext>
            </a:extLst>
          </p:cNvPr>
          <p:cNvSpPr txBox="1"/>
          <p:nvPr/>
        </p:nvSpPr>
        <p:spPr>
          <a:xfrm>
            <a:off x="1767840" y="1156942"/>
            <a:ext cx="8852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VM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AB4EB9CA-0916-2B39-F202-981E9FDCF26B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78" y="2193262"/>
            <a:ext cx="9201404" cy="41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2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0F9B4-AAB0-06FA-6D55-07445F638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79AD43-8A93-AED1-780C-701D067F3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A7D84-3784-3F4F-1B56-4C02819FC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11266-403B-6FC4-14F1-75AB9CD94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ADF57F-03F4-BE98-0DCB-B49F7B193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D9E64C-A6A0-5282-092F-113ADA347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3C377-8E74-B487-C31F-5F8DCC57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09182-5D54-91A4-4CA1-EF39AB8E4032}"/>
              </a:ext>
            </a:extLst>
          </p:cNvPr>
          <p:cNvSpPr txBox="1"/>
          <p:nvPr/>
        </p:nvSpPr>
        <p:spPr>
          <a:xfrm>
            <a:off x="1874520" y="1272414"/>
            <a:ext cx="8852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On the browser- type </a:t>
            </a:r>
            <a:r>
              <a:rPr lang="en-IN" sz="3200" dirty="0" err="1"/>
              <a:t>virtualbox</a:t>
            </a:r>
            <a:r>
              <a:rPr lang="en-IN" sz="3200" dirty="0"/>
              <a:t> and click on first link</a:t>
            </a: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005486-5574-A4D0-3478-6A2F27641A73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0" y="2924879"/>
            <a:ext cx="10489459" cy="28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CF934A-5306-4423-898D-BC9F82DA8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50DDA4-2A89-67A0-EB0A-09EDA6280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0B58F-D708-F2FF-E055-BD6EC9612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439861-3131-7C3E-ED14-D4FB32061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3B1134-C21F-0FD9-BB09-83DD38F4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81AFA7-F9B1-3FCE-5DDB-27514D45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34EF0-96A1-D440-03DC-02C18769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17DF8F-B8B1-DE3B-A623-C80AB5B7DAF5}"/>
              </a:ext>
            </a:extLst>
          </p:cNvPr>
          <p:cNvSpPr txBox="1"/>
          <p:nvPr/>
        </p:nvSpPr>
        <p:spPr>
          <a:xfrm>
            <a:off x="1808075" y="1066151"/>
            <a:ext cx="8852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Click on download- select windows/ mac and let it download</a:t>
            </a:r>
            <a:endParaRPr lang="en-US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A6433A4-E71A-D176-643A-37663E71948B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4" y="2319152"/>
            <a:ext cx="5283106" cy="2326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CE5C6-BBAC-AAB8-CC16-6FAC7DB22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461" y="3622046"/>
            <a:ext cx="6390909" cy="30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8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EB7FA-AF89-B7D6-8EC5-1B5CD853F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A44EEEF-7A80-BA5E-3EE5-A29D7C5DE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8DC49-21B3-2C3D-AC0B-0024AFC58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9F169E-D37C-32B5-5130-49915D990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D79C83-415E-BA0E-E7E3-81294BFE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D09B2E-837E-A405-115A-B03A5B70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D53F3-9D2C-A7F2-35BA-D08F548C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FEEE95-EFD6-1AC5-ACD7-A32F2F4AB75F}"/>
              </a:ext>
            </a:extLst>
          </p:cNvPr>
          <p:cNvSpPr txBox="1"/>
          <p:nvPr/>
        </p:nvSpPr>
        <p:spPr>
          <a:xfrm>
            <a:off x="1808075" y="1066151"/>
            <a:ext cx="8852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Open Oracle VM manager app and click on add</a:t>
            </a:r>
            <a:endParaRPr lang="en-US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44FB45-1912-5DFE-291A-1B08CDCACC8E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55730"/>
            <a:ext cx="7848600" cy="46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1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024EEC-F3D5-FBB7-F2D8-9170DAB3D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5B12A79-CE39-EF8E-9573-A1E9B450E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8363F-CD30-1330-16E3-BDC700652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48384A-BAF3-B959-6AE9-4FFBBFD4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FA48DA-FF24-1CF5-4168-BDFC87EBC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7E5349-B8A0-1EAA-37B9-0DF22B01E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0222B-F9CA-D8A7-F935-D0F1CF4A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7CF84C-169F-B256-148E-065C47C24D49}"/>
              </a:ext>
            </a:extLst>
          </p:cNvPr>
          <p:cNvSpPr txBox="1"/>
          <p:nvPr/>
        </p:nvSpPr>
        <p:spPr>
          <a:xfrm>
            <a:off x="1808075" y="1066151"/>
            <a:ext cx="8852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Click on Start and it should launch Kali VM</a:t>
            </a:r>
            <a:endParaRPr lang="en-US" sz="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BABDC28-7B00-8B0A-9C7D-D5852B032B0C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60" y="1713448"/>
            <a:ext cx="4785359" cy="502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5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E576A-E6F2-F93B-7619-EE1E9D6A1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28C172D-2AE1-7692-6A91-96353D0A6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D6BE5-D156-2D07-7EF0-5C38BEA28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0521" y="608302"/>
            <a:ext cx="1262849" cy="45784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ptos Display" panose="020B0004020202020204" pitchFamily="34" charset="0"/>
              </a:rPr>
              <a:t>DAY 04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BF164B-6D6A-87A8-4E80-E13B98C7A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C5C023-E2D8-C048-8490-B06814A31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63A16E-FFDC-06DA-6811-9CA8CFC54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E7114-2545-B76A-7B6F-AFB535B43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3" y="93182"/>
            <a:ext cx="1607429" cy="340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B6234C-C3BC-E186-FBD8-DD4606D0CC25}"/>
              </a:ext>
            </a:extLst>
          </p:cNvPr>
          <p:cNvSpPr txBox="1"/>
          <p:nvPr/>
        </p:nvSpPr>
        <p:spPr>
          <a:xfrm>
            <a:off x="2029322" y="1066151"/>
            <a:ext cx="8852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/>
              <a:t>It should ask login credentials: by default it is kali for both username and password</a:t>
            </a:r>
            <a:endParaRPr lang="en-US" sz="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ED156-78D5-5220-175B-8BF101E93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760" y="2203680"/>
            <a:ext cx="6906767" cy="44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5844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{ED0B883D-1D76-469B-A790-3521127A9758}TF201209c3-d067-44f9-a26f-c8f216c44313bb3a568c_win32-3fcf631d8551</Template>
  <TotalTime>22</TotalTime>
  <Words>177</Words>
  <Application>Microsoft Office PowerPoint</Application>
  <PresentationFormat>Widescreen</PresentationFormat>
  <Paragraphs>33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 Display</vt:lpstr>
      <vt:lpstr>Calibri</vt:lpstr>
      <vt:lpstr>Franklin Gothic Book</vt:lpstr>
      <vt:lpstr>Franklin Gothic Demi</vt:lpstr>
      <vt:lpstr>Times New Roman</vt:lpstr>
      <vt:lpstr>Wingdings 2</vt:lpstr>
      <vt:lpstr>DividendVTI</vt:lpstr>
      <vt:lpstr>VULNERABILITY ASSESSMENTS AND PENETRATION TESTING   CONCEPT USES BENEFITS LIMITATIONS</vt:lpstr>
      <vt:lpstr>KALI LINUX FOR VULNERABILITY SCAN AND  PEN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Swati Pandey</dc:creator>
  <cp:lastModifiedBy>Swati Pandey</cp:lastModifiedBy>
  <cp:revision>1</cp:revision>
  <dcterms:created xsi:type="dcterms:W3CDTF">2025-06-18T11:58:38Z</dcterms:created>
  <dcterms:modified xsi:type="dcterms:W3CDTF">2025-06-18T12:21:35Z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